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4" d="100"/>
          <a:sy n="34" d="100"/>
        </p:scale>
        <p:origin x="-133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4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80" y="33701"/>
            <a:ext cx="5829300" cy="1081915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усские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Deutsch\Desktop\технология\ег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5" y="1089410"/>
            <a:ext cx="6858000" cy="845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4" y="1791775"/>
            <a:ext cx="2359978" cy="23481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962" y="2051710"/>
            <a:ext cx="2376263" cy="24980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во поле берёза стоял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9919" y="900779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4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0"/>
            <a:ext cx="6172200" cy="96545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Чеченцы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Deutsch\Desktop\технология\i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80" y="899592"/>
            <a:ext cx="6885280" cy="824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eutsch\Desktop\технология\ч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4499992"/>
            <a:ext cx="3174082" cy="32297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чеченска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867383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5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672" y="0"/>
            <a:ext cx="6172200" cy="899592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Даргинцы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Deutsch\Desktop\технология\1730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9592"/>
            <a:ext cx="6891330" cy="824440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eutsch\Desktop\технология\даргинцы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784" y="2987824"/>
            <a:ext cx="3655665" cy="37255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даргинска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865663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49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</Words>
  <Application>Microsoft Office PowerPoint</Application>
  <PresentationFormat>Экран (4:3)</PresentationFormat>
  <Paragraphs>3</Paragraphs>
  <Slides>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Русские</vt:lpstr>
      <vt:lpstr>Чеченцы</vt:lpstr>
      <vt:lpstr>Даргинцы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Deutsch</cp:lastModifiedBy>
  <cp:revision>12</cp:revision>
  <dcterms:created xsi:type="dcterms:W3CDTF">2017-11-01T08:32:01Z</dcterms:created>
  <dcterms:modified xsi:type="dcterms:W3CDTF">2017-11-16T07:52:12Z</dcterms:modified>
</cp:coreProperties>
</file>